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6" r:id="rId2"/>
    <p:sldMasterId id="2147483924" r:id="rId3"/>
    <p:sldMasterId id="2147484008" r:id="rId4"/>
  </p:sldMasterIdLst>
  <p:notesMasterIdLst>
    <p:notesMasterId r:id="rId16"/>
  </p:notesMasterIdLst>
  <p:handoutMasterIdLst>
    <p:handoutMasterId r:id="rId17"/>
  </p:handoutMasterIdLst>
  <p:sldIdLst>
    <p:sldId id="358" r:id="rId5"/>
    <p:sldId id="359" r:id="rId6"/>
    <p:sldId id="361" r:id="rId7"/>
    <p:sldId id="409" r:id="rId8"/>
    <p:sldId id="389" r:id="rId9"/>
    <p:sldId id="407" r:id="rId10"/>
    <p:sldId id="408" r:id="rId11"/>
    <p:sldId id="387" r:id="rId12"/>
    <p:sldId id="410" r:id="rId13"/>
    <p:sldId id="411" r:id="rId14"/>
    <p:sldId id="40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C85A"/>
    <a:srgbClr val="66FF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64" autoAdjust="0"/>
    <p:restoredTop sz="70715" autoAdjust="0"/>
  </p:normalViewPr>
  <p:slideViewPr>
    <p:cSldViewPr>
      <p:cViewPr varScale="1">
        <p:scale>
          <a:sx n="99" d="100"/>
          <a:sy n="99" d="100"/>
        </p:scale>
        <p:origin x="-618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1F350-A991-41D1-BCB0-A3B39C41D141}" type="datetimeFigureOut">
              <a:rPr lang="vi-VN" smtClean="0"/>
              <a:t>15/12/2020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82051-CC01-4588-A3CE-2E569801A1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648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DCF31-C745-436A-B496-2D43267B4FC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4F5EC-9ACD-41ED-930D-9440E37D6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1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7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77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75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09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1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75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4F5EC-9ACD-41ED-930D-9440E37D67C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75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F3E8-3B7B-4F04-A5E7-11730B0249A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5135-9B96-4510-BD78-A07A98C5E2EA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C0B5-319A-43D7-8E84-AC4D9585FDC3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DB3-CFA8-4644-B5B3-5FFB211A0766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199D-AD14-4755-975B-795176BEB4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4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5926-2940-41BE-B77F-01AE5AF7C8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14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36B2-872B-4CAD-BF59-8B5247386E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96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6659-3F84-4EBC-9936-88676EE7BF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AE96-3229-47DE-9EF3-E7A59ED11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90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A6CE-FA1C-4C7D-B50F-24BEC5B6A5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20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BC55-3DFD-4342-B72B-DA29563204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53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3178-C306-4023-83C3-85A190FB51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5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3FF6-D287-4AE6-B75B-C81D514404FE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4E70-5D3F-4BF2-9EB7-96A00B13C9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65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0541-BD80-4667-863B-CE30F57C37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77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36D-6E19-444A-A6EE-39ADE9BC07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7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58864-33A2-424A-8060-14D72D2D6F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42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3C82-037F-403F-914E-0C1C38E272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4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678D-01AF-433F-926D-F9D4C30F61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17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42B6-64EA-439D-8022-19039232E1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41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93246-8BAF-49A5-924A-4A69561CFF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17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2025-F78B-4A7E-9FC7-B1782536F4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42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E021-5458-40FB-89FC-F313108C61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5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0A65-E93F-4B2D-95B8-1CA7B5F823C4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7CC2-81B5-424B-9584-8F95A02323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26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35489-D8E3-41B4-A639-0F4DB4D8EB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37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F41D-FAB0-49A7-B0C6-BD15C70F11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65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5258-D7F8-44EB-B24F-91504F2F4D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90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5135-9B96-4510-BD78-A07A98C5E2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61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C3FF6-D287-4AE6-B75B-C81D514404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30A65-E93F-4B2D-95B8-1CA7B5F823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3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466A-473B-44B2-AC1F-11E34DEFC8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9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2186-7270-4313-AFC7-82BDC7A732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2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7367-A344-4744-AC0E-918049ADF4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3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F466A-473B-44B2-AC1F-11E34DEFC8F0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A823-35DC-4CE6-B3F2-4CED2771CE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1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1E59-717F-4907-B0A7-0EC9CB4EDE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1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B909-2B1B-40B3-8670-B05883E292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C0B5-319A-43D7-8E84-AC4D9585FD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35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5DB3-CFA8-4644-B5B3-5FFB211A07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4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2186-7270-4313-AFC7-82BDC7A732E3}" type="datetime1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7367-A344-4744-AC0E-918049ADF4FB}" type="datetime1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FA823-35DC-4CE6-B3F2-4CED2771CE74}" type="datetime1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1E59-717F-4907-B0A7-0EC9CB4EDECA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B909-2B1B-40B3-8670-B05883E29204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0A036-5FD2-4953-888D-9BB8D82E8C0D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69AEE-D211-4680-AD77-5F626AD4B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0EBF3-2196-4D1F-8B3C-6C15E85C54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2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97D4B-D1FD-4691-A1B6-93ED9AE213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0A036-5FD2-4953-888D-9BB8D82E8C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8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uanth1@viettel.com.v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uanth1@viettel.com.vn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aphuan.csdl.edu.v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mis.csdl.edu.vn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71550"/>
            <a:ext cx="91440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spc="-15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 TEMIS</a:t>
            </a:r>
            <a:endParaRPr lang="en-US" sz="4800" b="1" spc="-15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spc="-150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spc="-150" dirty="0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QLTT CHUẨN NGHỀ GVPT/CBQLCSGDPT</a:t>
            </a:r>
          </a:p>
          <a:p>
            <a:pPr>
              <a:defRPr/>
            </a:pPr>
            <a:r>
              <a:rPr lang="en-US" sz="3600" spc="-150" dirty="0" smtClean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BỒI DƯỠNG THƯỜNG XUYÊN HÀNG NĂM</a:t>
            </a:r>
            <a:endParaRPr lang="en-US" sz="3600" spc="-15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AutoShape 2" descr="Gợi ý thiết kế logo giáo dục cực c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8" y="-9525"/>
            <a:ext cx="37242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opendata.hochiminhcity.gov.vn/sites/default/files/styles/group_medium/public/logo_tron_small.png?itok=eBiGvv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38588"/>
            <a:ext cx="703897" cy="70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858" y="0"/>
            <a:ext cx="9144001" cy="5143500"/>
            <a:chOff x="-2" y="0"/>
            <a:chExt cx="12192001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504825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2" y="3733800"/>
              <a:ext cx="12192001" cy="3124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713" y="4336636"/>
            <a:ext cx="3493294" cy="35659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GB" sz="800" b="1" spc="7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VIETTEL GROUP</a:t>
            </a:r>
          </a:p>
          <a:p>
            <a:pPr algn="l">
              <a:spcBef>
                <a:spcPts val="0"/>
              </a:spcBef>
            </a:pPr>
            <a:r>
              <a:rPr lang="en-GB" sz="800" b="1" spc="7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VIETTEL BUSINESS SOLUTIONS</a:t>
            </a:r>
            <a:endParaRPr lang="en-US" sz="800" spc="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762" y="696478"/>
            <a:ext cx="8386763" cy="3716402"/>
          </a:xfrm>
          <a:prstGeom prst="rect">
            <a:avLst/>
          </a:prstGeom>
        </p:spPr>
        <p:txBody>
          <a:bodyPr wrap="square" lIns="68580" tIns="34290" rIns="68580" bIns="34290" anchor="ctr" anchorCtr="0">
            <a:spAutoFit/>
          </a:bodyPr>
          <a:lstStyle/>
          <a:p>
            <a:r>
              <a:rPr lang="en-US" sz="4500" b="1" dirty="0" err="1">
                <a:solidFill>
                  <a:srgbClr val="1F497D"/>
                </a:solidFill>
                <a:latin typeface="Times New Roman"/>
                <a:ea typeface="Calibri"/>
              </a:rPr>
              <a:t>Tổng</a:t>
            </a:r>
            <a:r>
              <a:rPr lang="en-US" sz="4500" b="1" dirty="0">
                <a:solidFill>
                  <a:srgbClr val="1F497D"/>
                </a:solidFill>
                <a:latin typeface="Times New Roman"/>
                <a:ea typeface="Calibri"/>
              </a:rPr>
              <a:t> </a:t>
            </a:r>
            <a:r>
              <a:rPr lang="en-US" sz="4500" b="1" dirty="0" err="1">
                <a:solidFill>
                  <a:srgbClr val="1F497D"/>
                </a:solidFill>
                <a:latin typeface="Times New Roman"/>
                <a:ea typeface="Calibri"/>
              </a:rPr>
              <a:t>đài</a:t>
            </a:r>
            <a:r>
              <a:rPr lang="en-US" sz="4500" b="1" dirty="0">
                <a:solidFill>
                  <a:srgbClr val="1F497D"/>
                </a:solidFill>
                <a:latin typeface="Times New Roman"/>
                <a:ea typeface="Calibri"/>
              </a:rPr>
              <a:t>: 18008000 </a:t>
            </a:r>
            <a:r>
              <a:rPr lang="en-US" sz="4500" b="1" dirty="0" err="1">
                <a:solidFill>
                  <a:srgbClr val="1F497D"/>
                </a:solidFill>
                <a:latin typeface="Times New Roman"/>
                <a:ea typeface="Calibri"/>
              </a:rPr>
              <a:t>nhánh</a:t>
            </a:r>
            <a:r>
              <a:rPr lang="en-US" sz="4500" b="1" dirty="0">
                <a:solidFill>
                  <a:srgbClr val="1F497D"/>
                </a:solidFill>
                <a:latin typeface="Times New Roman"/>
                <a:ea typeface="Calibri"/>
              </a:rPr>
              <a:t> 2</a:t>
            </a:r>
          </a:p>
          <a:p>
            <a:endParaRPr lang="en-US" sz="3000" b="1" dirty="0">
              <a:solidFill>
                <a:srgbClr val="1F497D"/>
              </a:solidFill>
              <a:latin typeface="Times New Roman"/>
              <a:ea typeface="Calibri"/>
            </a:endParaRPr>
          </a:p>
          <a:p>
            <a:r>
              <a:rPr lang="en-US" sz="3000" b="1" dirty="0">
                <a:solidFill>
                  <a:srgbClr val="1F497D"/>
                </a:solidFill>
                <a:latin typeface="Times New Roman"/>
                <a:ea typeface="Calibri"/>
              </a:rPr>
              <a:t>TRẦN HUỲNH TUẤN</a:t>
            </a:r>
            <a:endParaRPr lang="en-US" sz="3000" b="1" dirty="0">
              <a:latin typeface="Calibri"/>
              <a:ea typeface="Calibri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Calibri"/>
              </a:rPr>
              <a:t>Phụ</a:t>
            </a:r>
            <a:r>
              <a:rPr lang="en-US" sz="30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Calibri"/>
              </a:rPr>
              <a:t>trách</a:t>
            </a:r>
            <a:r>
              <a:rPr lang="en-US" sz="30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Calibri"/>
              </a:rPr>
              <a:t>sản</a:t>
            </a:r>
            <a:r>
              <a:rPr lang="en-US" sz="30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Calibri"/>
              </a:rPr>
              <a:t>phẩm</a:t>
            </a:r>
            <a:r>
              <a:rPr lang="en-US" sz="30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Calibri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Calibri"/>
              </a:rPr>
              <a:t>dục</a:t>
            </a:r>
            <a:r>
              <a:rPr lang="en-US" sz="30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Calibri"/>
              </a:rPr>
              <a:t>Viettel</a:t>
            </a:r>
            <a:r>
              <a:rPr lang="en-US" sz="30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/>
                <a:ea typeface="Calibri"/>
              </a:rPr>
              <a:t>Tp.HCM</a:t>
            </a:r>
            <a:endParaRPr lang="en-US" sz="3000" b="1" dirty="0">
              <a:latin typeface="Calibri"/>
              <a:ea typeface="Calibri"/>
            </a:endParaRPr>
          </a:p>
          <a:p>
            <a:r>
              <a:rPr lang="vi-VN" sz="3000" b="1" dirty="0">
                <a:solidFill>
                  <a:srgbClr val="FF6300"/>
                </a:solidFill>
                <a:latin typeface="Times New Roman"/>
                <a:ea typeface="Calibri"/>
              </a:rPr>
              <a:t>Email: </a:t>
            </a:r>
            <a:r>
              <a:rPr lang="en-US" sz="3000" b="1" u="sng" dirty="0">
                <a:solidFill>
                  <a:srgbClr val="FF6300"/>
                </a:solidFill>
                <a:latin typeface="Times New Roman"/>
                <a:ea typeface="Calibri"/>
                <a:hlinkClick r:id="rId3"/>
              </a:rPr>
              <a:t>tuanth1</a:t>
            </a:r>
            <a:r>
              <a:rPr lang="vi-VN" sz="3000" b="1" u="sng" dirty="0">
                <a:solidFill>
                  <a:srgbClr val="FF6300"/>
                </a:solidFill>
                <a:latin typeface="Times New Roman"/>
                <a:ea typeface="Calibri"/>
                <a:hlinkClick r:id="rId3"/>
              </a:rPr>
              <a:t>@viettel.com.vn</a:t>
            </a:r>
            <a:r>
              <a:rPr lang="vi-VN" sz="3000" b="1" dirty="0">
                <a:solidFill>
                  <a:srgbClr val="FF6300"/>
                </a:solidFill>
                <a:latin typeface="Times New Roman"/>
                <a:ea typeface="Calibri"/>
              </a:rPr>
              <a:t>  -  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Calibri"/>
              </a:rPr>
              <a:t>09 7763 7763</a:t>
            </a:r>
            <a:endParaRPr lang="en-US" sz="3000" b="1" dirty="0">
              <a:solidFill>
                <a:srgbClr val="FF0000"/>
              </a:solidFill>
              <a:latin typeface="Calibri"/>
              <a:ea typeface="Calibri"/>
            </a:endParaRPr>
          </a:p>
          <a:p>
            <a:endParaRPr lang="en-US" sz="2400" b="1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/>
                <a:ea typeface="Calibri"/>
              </a:rPr>
              <a:t>Address :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Calibri"/>
              </a:rPr>
              <a:t>Tầng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Calibri"/>
              </a:rPr>
              <a:t> 16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Calibri"/>
              </a:rPr>
              <a:t>Tòa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Calibri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Calibri"/>
              </a:rPr>
              <a:t>Viettel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Calibri"/>
              </a:rPr>
              <a:t> - 285 Cách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Calibri"/>
              </a:rPr>
              <a:t>Mạng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Calibri"/>
              </a:rPr>
              <a:t>Tháng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Calibri"/>
              </a:rPr>
              <a:t> 8,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Calibri"/>
              </a:rPr>
              <a:t>phường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Calibri"/>
              </a:rPr>
              <a:t> 12, </a:t>
            </a:r>
            <a:r>
              <a:rPr lang="en-US" sz="2400" b="1" dirty="0" err="1">
                <a:solidFill>
                  <a:srgbClr val="002060"/>
                </a:solidFill>
                <a:latin typeface="Times New Roman"/>
                <a:ea typeface="Calibri"/>
              </a:rPr>
              <a:t>quận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Calibri"/>
              </a:rPr>
              <a:t> 10, </a:t>
            </a:r>
            <a:r>
              <a:rPr lang="vi-VN" sz="2400" b="1" dirty="0">
                <a:solidFill>
                  <a:srgbClr val="002060"/>
                </a:solidFill>
                <a:latin typeface="Times New Roman"/>
                <a:ea typeface="Calibri"/>
              </a:rPr>
              <a:t>Thành Phố Hồ Chí Minh</a:t>
            </a:r>
            <a:endParaRPr lang="en-US" sz="2400" b="1" dirty="0">
              <a:latin typeface="Calibri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4382691" y="-4382691"/>
            <a:ext cx="378619" cy="914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764524" y="0"/>
            <a:ext cx="3786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3350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Đ/c: TRẦN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HUỲNH TUẤN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Viettel TP Hồ Chí Minh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tuanth1</a:t>
            </a:r>
            <a:r>
              <a:rPr lang="vi-VN" sz="24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@viettel.com.vn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- 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09 7763 7763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Address 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Viettel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285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CMT8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 10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 H</a:t>
            </a: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ồ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 </a:t>
            </a:r>
            <a:r>
              <a:rPr lang="vi-VN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742950"/>
            <a:ext cx="6172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-1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TỔNG QUAN SẢN PHẨM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-1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MÔ HÌNH QUẢN LÝ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-1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pc="-1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QUY TRÌNH ĐÁNH GIÁ CHUẨN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-1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spc="-1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DEMO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pc="-1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spc="-15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Q&amp;A</a:t>
            </a:r>
            <a:endParaRPr lang="en-US" sz="2800" spc="-1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991100" y="2712417"/>
            <a:ext cx="3733800" cy="177069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ồm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phân hệ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1100" y="895350"/>
            <a:ext cx="3695700" cy="163449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là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GD&amp;ĐT.</a:t>
            </a:r>
          </a:p>
        </p:txBody>
      </p:sp>
      <p:sp>
        <p:nvSpPr>
          <p:cNvPr id="10" name="Google Shape;137;p22"/>
          <p:cNvSpPr txBox="1"/>
          <p:nvPr/>
        </p:nvSpPr>
        <p:spPr>
          <a:xfrm>
            <a:off x="149156" y="204104"/>
            <a:ext cx="8461443" cy="541500"/>
          </a:xfrm>
          <a:prstGeom prst="rect">
            <a:avLst/>
          </a:prstGeom>
          <a:solidFill>
            <a:srgbClr val="D5843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QUAN</a:t>
            </a:r>
            <a:endParaRPr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56" y="897782"/>
            <a:ext cx="4575244" cy="38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9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105400" y="1200150"/>
            <a:ext cx="3733800" cy="377975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14/2018/TT-BGDĐT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20/2018/TT-BGDĐT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4529/BGD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ĐT-NGCBQLGD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4530/BGD ĐT-NGCBQLGD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WB, BGD&amp;ĐT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Google Shape;137;p22"/>
          <p:cNvSpPr txBox="1"/>
          <p:nvPr/>
        </p:nvSpPr>
        <p:spPr>
          <a:xfrm>
            <a:off x="183204" y="212992"/>
            <a:ext cx="8655996" cy="541500"/>
          </a:xfrm>
          <a:prstGeom prst="rect">
            <a:avLst/>
          </a:prstGeom>
          <a:solidFill>
            <a:srgbClr val="D5843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QUAN</a:t>
            </a:r>
            <a:endParaRPr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47750"/>
            <a:ext cx="4419600" cy="331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00800" y="1055846"/>
            <a:ext cx="2286000" cy="259288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1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Bộ GD&amp;ĐT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Admin </a:t>
            </a: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12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Admin </a:t>
            </a: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endParaRPr lang="en-US" sz="12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endParaRPr lang="en-US" sz="12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Admin </a:t>
            </a: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12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12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Admin </a:t>
            </a: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12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CBQL (</a:t>
            </a: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HT))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41660"/>
            <a:ext cx="5715000" cy="2962275"/>
          </a:xfrm>
          <a:prstGeom prst="rect">
            <a:avLst/>
          </a:prstGeom>
        </p:spPr>
      </p:pic>
      <p:sp>
        <p:nvSpPr>
          <p:cNvPr id="9" name="Google Shape;137;p22"/>
          <p:cNvSpPr txBox="1"/>
          <p:nvPr/>
        </p:nvSpPr>
        <p:spPr>
          <a:xfrm>
            <a:off x="149156" y="204104"/>
            <a:ext cx="8537643" cy="541500"/>
          </a:xfrm>
          <a:prstGeom prst="rect">
            <a:avLst/>
          </a:prstGeom>
          <a:solidFill>
            <a:srgbClr val="D5843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HÌNH QUẢN LÝ</a:t>
            </a:r>
            <a:endParaRPr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4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248400" y="1047750"/>
            <a:ext cx="2667000" cy="28016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bước: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Khai báo thông tin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 dữ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GVPT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CM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CSGDPT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47750"/>
            <a:ext cx="5823626" cy="2977128"/>
          </a:xfrm>
          <a:prstGeom prst="rect">
            <a:avLst/>
          </a:prstGeom>
        </p:spPr>
      </p:pic>
      <p:sp>
        <p:nvSpPr>
          <p:cNvPr id="7" name="Google Shape;137;p22"/>
          <p:cNvSpPr txBox="1"/>
          <p:nvPr/>
        </p:nvSpPr>
        <p:spPr>
          <a:xfrm>
            <a:off x="149156" y="204104"/>
            <a:ext cx="8766243" cy="541500"/>
          </a:xfrm>
          <a:prstGeom prst="rect">
            <a:avLst/>
          </a:prstGeom>
          <a:solidFill>
            <a:srgbClr val="D5843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ĐÁNH GIÁ CHUẨN NGHỀ NGIỆP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PHỔ THÔNG</a:t>
            </a:r>
            <a:endParaRPr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248400" y="1047750"/>
            <a:ext cx="2667000" cy="276784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bước: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Khai báo thông tin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Nhập dữ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GV, NV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Google Shape;137;p22"/>
          <p:cNvSpPr txBox="1"/>
          <p:nvPr/>
        </p:nvSpPr>
        <p:spPr>
          <a:xfrm>
            <a:off x="149156" y="204104"/>
            <a:ext cx="8766243" cy="541500"/>
          </a:xfrm>
          <a:prstGeom prst="rect">
            <a:avLst/>
          </a:prstGeom>
          <a:solidFill>
            <a:srgbClr val="D5843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</a:t>
            </a:r>
            <a:r>
              <a:rPr 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GIÁ CHUẨN NGHỀ NGIỆP HIỆU TRƯỞNG</a:t>
            </a:r>
            <a:endParaRPr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56" y="1200150"/>
            <a:ext cx="592090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1194999" y="1365460"/>
            <a:ext cx="0" cy="53340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000" y="1123950"/>
            <a:ext cx="8381999" cy="332398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indent="-365760">
              <a:defRPr/>
            </a:pPr>
            <a:r>
              <a:rPr lang="nl-BE" sz="2400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Link web: 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taphuan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.csdl.edu.vn/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365760">
              <a:defRPr/>
            </a:pP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4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temis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.csdl.edu.vn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5760">
              <a:defRPr/>
            </a:pPr>
            <a:r>
              <a:rPr lang="en-US" sz="2400" dirty="0" err="1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400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CTGDPT2018)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2400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GVPT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endParaRPr lang="en-US" sz="2400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2400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GD&amp;ĐT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2400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GD&amp;ĐT</a:t>
            </a:r>
          </a:p>
          <a:p>
            <a:pPr indent="-365760">
              <a:defRPr/>
            </a:pPr>
            <a:endParaRPr lang="en-US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Google Shape;137;p22"/>
          <p:cNvSpPr txBox="1"/>
          <p:nvPr/>
        </p:nvSpPr>
        <p:spPr>
          <a:xfrm>
            <a:off x="149156" y="204104"/>
            <a:ext cx="8766243" cy="54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 HỆ THỐNG</a:t>
            </a:r>
            <a:endParaRPr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1194999" y="1365460"/>
            <a:ext cx="0" cy="53340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201" y="819150"/>
            <a:ext cx="8381999" cy="418576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rIns="0">
            <a:spAutoFit/>
          </a:bodyPr>
          <a:lstStyle/>
          <a:p>
            <a:pPr indent="-365760"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thực 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 giá chuẩn nghề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GV/CBQL</a:t>
            </a:r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65760">
              <a:defRPr/>
            </a:pP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1: Admin Trường tạo tổ chuyên 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admin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65760">
              <a:defRPr/>
            </a:pP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2: 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 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 tổ và tổ 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vi-VN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65760">
              <a:defRPr/>
            </a:pP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3: Tự đánh giá và up minh chứng</a:t>
            </a:r>
          </a:p>
          <a:p>
            <a:pPr indent="-365760">
              <a:defRPr/>
            </a:pP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4: Đánh giá theo quy 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65760">
              <a:defRPr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65760">
              <a:defRPr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iệu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65760">
              <a:defRPr/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65760"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18008000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65760">
              <a:defRPr/>
            </a:pPr>
            <a:endParaRPr lang="en-US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69AEE-D211-4680-AD77-5F626AD4BF9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Google Shape;137;p22"/>
          <p:cNvSpPr txBox="1"/>
          <p:nvPr/>
        </p:nvSpPr>
        <p:spPr>
          <a:xfrm>
            <a:off x="149156" y="204104"/>
            <a:ext cx="8766243" cy="541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BƯỚC THỰC HIỆN QUY TRÌNH ĐGCN TRÊN HỆ THỐNG TEMIS</a:t>
            </a:r>
            <a:endParaRPr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7AB6AC9F9C6643B1CF9D2B1B90DD53" ma:contentTypeVersion="0" ma:contentTypeDescription="Tạo tài liệu mới." ma:contentTypeScope="" ma:versionID="55499f0ec1e454c1bccf231cd60bfe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ad0abff135653346bbd9e53bc0f8f4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AA32A0-B294-4191-92C4-B22104B315CA}"/>
</file>

<file path=customXml/itemProps2.xml><?xml version="1.0" encoding="utf-8"?>
<ds:datastoreItem xmlns:ds="http://schemas.openxmlformats.org/officeDocument/2006/customXml" ds:itemID="{3F9F4106-611A-4393-86C0-EC8CA1E3AB5F}"/>
</file>

<file path=customXml/itemProps3.xml><?xml version="1.0" encoding="utf-8"?>
<ds:datastoreItem xmlns:ds="http://schemas.openxmlformats.org/officeDocument/2006/customXml" ds:itemID="{E4E64C01-08B0-4C05-A5B6-D13B10534F24}"/>
</file>

<file path=docProps/app.xml><?xml version="1.0" encoding="utf-8"?>
<Properties xmlns="http://schemas.openxmlformats.org/officeDocument/2006/extended-properties" xmlns:vt="http://schemas.openxmlformats.org/officeDocument/2006/docPropsVTypes">
  <TotalTime>12604</TotalTime>
  <Words>448</Words>
  <Application>Microsoft Office PowerPoint</Application>
  <PresentationFormat>On-screen Show (16:9)</PresentationFormat>
  <Paragraphs>101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939</cp:revision>
  <dcterms:created xsi:type="dcterms:W3CDTF">2013-07-16T09:41:47Z</dcterms:created>
  <dcterms:modified xsi:type="dcterms:W3CDTF">2020-12-15T10:19:27Z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BMPSD">
    <vt:lpwstr>K</vt:lpwstr>
  </property>
  <property fmtid="{D5CDD505-2E9C-101B-9397-08002B2CF9AE}" pid="3" name="ContentTypeId">
    <vt:lpwstr>0x010100DF7AB6AC9F9C6643B1CF9D2B1B90DD53</vt:lpwstr>
  </property>
</Properties>
</file>